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8" r:id="rId4"/>
    <p:sldId id="257" r:id="rId5"/>
    <p:sldId id="264" r:id="rId6"/>
    <p:sldId id="259" r:id="rId7"/>
    <p:sldId id="260" r:id="rId8"/>
    <p:sldId id="261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-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8073F-8EAA-5A63-A4A7-1D897B8ABB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B8F613-04B7-F018-220E-104B3F24B0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C0914-3A28-2A23-324D-FAEFE7072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BE6A13-828C-BD6A-228C-C98D3B2C6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7317F-93C7-E2F5-A46B-9BDF705F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836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EC6CB-C16D-1CBA-13E8-924DF33C3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316065-DFD6-C297-C894-5C1EFBD78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4C456-F11F-BFDE-DF7A-944E1458A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947C09-441C-E0B2-C3BA-F5B303FBF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41A682-8DC9-E053-2114-817BD4D10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9255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868282-A7FB-B776-89B7-D6465C7D76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B5ACA6-FA3E-8796-A5D7-452F322164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657A0-ED51-2FF7-D95A-8D9BAA4C5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2D6C56-D3F6-593A-DF03-121EB20D2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9FE049-8382-FE63-63AC-3252BD0B6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8095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287EB-51E6-F525-8DD8-990B62C93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EA640-CE90-2240-BEC1-68951A0870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AAFBE-A7C8-6224-F24B-21F6C86B0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5FCCAA-F92A-3641-612B-FFB5CE9A6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2A93C-5693-A4F1-6C30-FA43B86FF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8161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88EE7-3456-2731-22BF-763208BC3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4C677-6116-31B1-FEB4-83BFDD85E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7C753E-D4C4-EF8B-BB97-52E41708E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74A51-18CE-9DD4-F464-F8369D9D1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EFEA4-9858-4AFB-5535-414A1B968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409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93FFC-A6BA-5AAE-6B7A-4D1FA8FB0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B8DF9D-B4DD-927D-1D1C-EA6CCDC492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3DDDF2-43B9-4794-1D6A-C8F4291D4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BFBC83-A91D-1C09-3FCD-6E466B0B2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137BC9-94E1-BAA1-6FB4-973B7862E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83127-9D41-95CD-EB39-4BE1BC01D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77231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F9397-1C08-8488-563C-23AD769EF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430E2-3580-0771-7EC0-C9507417D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F4DCB8-1D82-60FC-AB23-AC199D6AC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9FD9CC-8908-4DE7-F16C-0126136648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776D1C-2B0C-B500-B9A9-D343FF7E1B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3B8CE5-2E3B-4CBA-7FC7-18CBC1B3C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032808-DA8E-BFA9-12E6-CC7187064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7C6B6F-274E-484F-F0E3-0ACEEDFB1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4047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A9EF7-D618-65F5-2610-6572EE93D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207751-289A-0E8D-0AEF-F342B527B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1ACC70-753D-07B7-17BB-2F443BED5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D9F884-59BF-22C8-6235-D9C5C9F25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72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4BB4FF-E523-F057-B887-8B83137E1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8BC192-758F-2321-456D-27C7A0BF0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BDF5B2-9F0E-F6DC-DAC7-2FEE85D1C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56179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639FE-10F3-7660-A3DE-D01EC69BE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D7A19-1DC9-1A98-847E-DFE64EDFBF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1FE2F7-2F9A-3161-2743-6B1A183294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32D15-1048-360F-348F-63BA8D5B4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7963DF-2761-AAF9-D838-38A1EDE4B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D2B3FD-C4F8-57F8-F453-E05501F5B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42709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4A9C6-FF79-C57C-9904-8C49B49A2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494142-C79F-A0F0-58A2-3F9AE82C2D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8D7A5-623B-951F-75F6-09BFF39925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D296B-863C-1AAE-794F-C14A017C8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A17BA8-0419-CFF7-3F42-949C11EA9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F1D29E-9E79-E70E-987D-B2C176472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1214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2D9396-A633-20A9-AE03-1F1BF8BFA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52D8AC-8D4E-9EB1-E1BE-3F9DD999B5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D3CFED-FFAD-F088-B7A8-9BF11C991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6C200F-D7BA-41D2-BD87-CD0EB76113E6}" type="datetimeFigureOut">
              <a:rPr lang="en-IN" smtClean="0"/>
              <a:t>10-11-2024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C0119-4791-3378-55A8-2C2E999761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E419F-6489-C938-2842-A07DDE0AD4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C7E83-FF38-4DC2-871E-6A3661D024F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5649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5EA51-3635-3D8A-889E-D82D3F3E2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5600" y="598805"/>
            <a:ext cx="12730480" cy="3180715"/>
          </a:xfrm>
        </p:spPr>
        <p:txBody>
          <a:bodyPr/>
          <a:lstStyle/>
          <a:p>
            <a:pPr algn="ctr"/>
            <a:r>
              <a:rPr lang="en-US" dirty="0"/>
              <a:t>  </a:t>
            </a:r>
            <a:r>
              <a:rPr lang="en-US" sz="7300" b="1" dirty="0">
                <a:solidFill>
                  <a:srgbClr val="FF0000"/>
                </a:solidFill>
              </a:rPr>
              <a:t>AIR LINE RESERVATION SYSTEM</a:t>
            </a:r>
            <a:endParaRPr lang="en-IN" sz="7300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7CF4F-59E5-E23F-96A0-CE6D6F328B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960" y="4101465"/>
            <a:ext cx="11877040" cy="4351338"/>
          </a:xfrm>
        </p:spPr>
        <p:txBody>
          <a:bodyPr/>
          <a:lstStyle/>
          <a:p>
            <a:r>
              <a:rPr lang="en-US" dirty="0"/>
              <a:t>SUBMITED TO :-                                                  SUBMITED BY:-</a:t>
            </a:r>
          </a:p>
          <a:p>
            <a:r>
              <a:rPr lang="en-US" dirty="0"/>
              <a:t>MUTHU GANESH SIR                       MOHD.MAZIN(23SCSE1011035)</a:t>
            </a:r>
          </a:p>
          <a:p>
            <a:r>
              <a:rPr lang="en-US" dirty="0"/>
              <a:t>                                                            AMAN PAL (23SCSE1011511)</a:t>
            </a:r>
          </a:p>
          <a:p>
            <a:r>
              <a:rPr lang="en-US" dirty="0"/>
              <a:t>                                                            SHARIM SALMAN(23SCSE10123307)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      ABHISHEK KUMAR(23SCSE1011297)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07277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C4F23-7941-4414-D3D8-A93F05A4C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16ACAFA1-CD8C-8154-CA21-57FE068498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58391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23E809-4672-CF7F-3DCC-16BFFB8827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32A8A9-23BF-E25F-C257-19904388BB9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99BD76-BA33-0CB1-92CB-91A921F02A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394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39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30AC0-5D91-6EE8-3886-4BA75E1C2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A46421-1894-D744-BADE-6388AAB39D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64643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C6700-6C51-4276-084B-2EADB7CF1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90487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7800" b="1" dirty="0">
                <a:solidFill>
                  <a:srgbClr val="FF0000"/>
                </a:solidFill>
              </a:rPr>
              <a:t>…..FLOW</a:t>
            </a:r>
            <a:r>
              <a:rPr lang="en-US" dirty="0"/>
              <a:t> </a:t>
            </a:r>
            <a:r>
              <a:rPr lang="en-US" sz="7800" b="1" dirty="0">
                <a:solidFill>
                  <a:srgbClr val="FF0000"/>
                </a:solidFill>
              </a:rPr>
              <a:t>CHART…..</a:t>
            </a:r>
            <a:endParaRPr lang="en-IN" sz="7800" b="1" dirty="0">
              <a:solidFill>
                <a:srgbClr val="FF0000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4B934D4-7B4E-4FF3-D16F-D39728C8A5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69862"/>
            <a:ext cx="11115040" cy="6518275"/>
          </a:xfrm>
        </p:spPr>
      </p:pic>
    </p:spTree>
    <p:extLst>
      <p:ext uri="{BB962C8B-B14F-4D97-AF65-F5344CB8AC3E}">
        <p14:creationId xmlns:p14="http://schemas.microsoft.com/office/powerpoint/2010/main" val="3419109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D0CA0-6168-2602-8289-B96EF12E93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037"/>
            <a:ext cx="12192000" cy="1325563"/>
          </a:xfrm>
        </p:spPr>
        <p:txBody>
          <a:bodyPr/>
          <a:lstStyle/>
          <a:p>
            <a:pPr algn="ctr"/>
            <a:r>
              <a:rPr lang="en-US" sz="7000" b="1" dirty="0">
                <a:solidFill>
                  <a:srgbClr val="FF0000"/>
                </a:solidFill>
              </a:rPr>
              <a:t>…FROANTEND</a:t>
            </a:r>
            <a:r>
              <a:rPr lang="en-US" dirty="0"/>
              <a:t> </a:t>
            </a:r>
            <a:r>
              <a:rPr lang="en-US" sz="7000" b="1" dirty="0">
                <a:solidFill>
                  <a:srgbClr val="FF0000"/>
                </a:solidFill>
              </a:rPr>
              <a:t>CODE…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3CC36D-A776-AA3B-4565-AD31AD1FB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600"/>
            <a:ext cx="12192000" cy="5486400"/>
          </a:xfrm>
        </p:spPr>
      </p:pic>
    </p:spTree>
    <p:extLst>
      <p:ext uri="{BB962C8B-B14F-4D97-AF65-F5344CB8AC3E}">
        <p14:creationId xmlns:p14="http://schemas.microsoft.com/office/powerpoint/2010/main" val="1512280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E57E6-F02C-D1A4-B92A-4F6BDC2B8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D592F5-CF6D-FA04-8461-AE55A49070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721121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D37BF-5B8A-EE81-DD31-7C56AC734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2FFE43-BF6E-45E1-891C-0613A48A87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490" y="0"/>
            <a:ext cx="12280490" cy="6858000"/>
          </a:xfrm>
        </p:spPr>
      </p:pic>
    </p:spTree>
    <p:extLst>
      <p:ext uri="{BB962C8B-B14F-4D97-AF65-F5344CB8AC3E}">
        <p14:creationId xmlns:p14="http://schemas.microsoft.com/office/powerpoint/2010/main" val="1926862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52337-0139-0589-3483-7042010BB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CEB1C8-27D2-4829-47D7-4D5163901E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24080" cy="6858000"/>
          </a:xfrm>
        </p:spPr>
      </p:pic>
    </p:spTree>
    <p:extLst>
      <p:ext uri="{BB962C8B-B14F-4D97-AF65-F5344CB8AC3E}">
        <p14:creationId xmlns:p14="http://schemas.microsoft.com/office/powerpoint/2010/main" val="2907486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6C264-0332-020D-1118-EC660C247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4F980F-3DA5-0FED-B410-7AC27913FA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13920" cy="6926580"/>
          </a:xfrm>
        </p:spPr>
      </p:pic>
    </p:spTree>
    <p:extLst>
      <p:ext uri="{BB962C8B-B14F-4D97-AF65-F5344CB8AC3E}">
        <p14:creationId xmlns:p14="http://schemas.microsoft.com/office/powerpoint/2010/main" val="1054261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46</Words>
  <Application>Microsoft Office PowerPoint</Application>
  <PresentationFormat>Widescreen</PresentationFormat>
  <Paragraphs>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  AIR LINE RESERVATION SYSTEM</vt:lpstr>
      <vt:lpstr>PowerPoint Presentation</vt:lpstr>
      <vt:lpstr>PowerPoint Presentation</vt:lpstr>
      <vt:lpstr>…..FLOW CHART…..</vt:lpstr>
      <vt:lpstr>…FROANTEND CODE…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mohd mazin</dc:creator>
  <cp:lastModifiedBy>mohd mazin</cp:lastModifiedBy>
  <cp:revision>1</cp:revision>
  <dcterms:created xsi:type="dcterms:W3CDTF">2024-11-10T09:50:11Z</dcterms:created>
  <dcterms:modified xsi:type="dcterms:W3CDTF">2024-11-10T10:09:03Z</dcterms:modified>
</cp:coreProperties>
</file>

<file path=docProps/thumbnail.jpeg>
</file>